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4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CAC790-F630-48B7-95E8-B28B274384CC}" v="12" dt="2025-01-14T11:27:55.4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782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C2C8B-6CBB-52E6-9611-716D6A84A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L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0861B-037D-5E2A-8022-22CF12D62D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L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3A158-FB6F-53A4-49B1-8EC387A25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F46A-AF55-4011-AA04-0109E280BABC}" type="datetimeFigureOut">
              <a:rPr lang="de-LU" smtClean="0"/>
              <a:t>14.01.2025</a:t>
            </a:fld>
            <a:endParaRPr lang="de-L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34666-E166-B97B-9085-9D615644C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F6258-942F-F0BC-F948-56EE1BC2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9087D-F0CA-4F98-A47C-7A1FB3CF7391}" type="slidenum">
              <a:rPr lang="de-LU" smtClean="0"/>
              <a:t>‹#›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2909026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C2A90-D9A3-9431-C4AF-A96996BCE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L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96A8CA-5554-E3C5-BC55-F74FDE106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L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F91D6-FC73-7B4A-0635-A83BE80EE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F46A-AF55-4011-AA04-0109E280BABC}" type="datetimeFigureOut">
              <a:rPr lang="de-LU" smtClean="0"/>
              <a:t>14.01.2025</a:t>
            </a:fld>
            <a:endParaRPr lang="de-L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84EDD-518E-9EF3-339C-11DC64842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5E015-87E0-277D-9BB7-85F211822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9087D-F0CA-4F98-A47C-7A1FB3CF7391}" type="slidenum">
              <a:rPr lang="de-LU" smtClean="0"/>
              <a:t>‹#›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133974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342C3A-2CCE-3F8A-F256-68946C0AA8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L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6E4F0D-53F8-F87A-8FC6-98A34C265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L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024B4-05A9-7269-0385-2EB0DD124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F46A-AF55-4011-AA04-0109E280BABC}" type="datetimeFigureOut">
              <a:rPr lang="de-LU" smtClean="0"/>
              <a:t>14.01.2025</a:t>
            </a:fld>
            <a:endParaRPr lang="de-L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AB6C-8E53-8155-7503-6BA05DC57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9C19B-E4E2-CDE7-8934-0A71C44F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9087D-F0CA-4F98-A47C-7A1FB3CF7391}" type="slidenum">
              <a:rPr lang="de-LU" smtClean="0"/>
              <a:t>‹#›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3123843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D6113-D17D-61BD-0B2E-627B0AD7A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L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9A9B5-3593-052A-26FC-2410DA4F5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L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820A4-2EF7-F0F7-6A00-FB1FADFA2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F46A-AF55-4011-AA04-0109E280BABC}" type="datetimeFigureOut">
              <a:rPr lang="de-LU" smtClean="0"/>
              <a:t>14.01.2025</a:t>
            </a:fld>
            <a:endParaRPr lang="de-L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BA2E1-9D07-9052-19ED-118954230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FBBAB-64BD-44AF-93D8-E51057759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9087D-F0CA-4F98-A47C-7A1FB3CF7391}" type="slidenum">
              <a:rPr lang="de-LU" smtClean="0"/>
              <a:t>‹#›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3975696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7531C-A7E8-00A2-9578-D12596144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L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7D5F6-6565-B758-D497-5D0274789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4087D-A8B6-4517-C52D-03F51C0A0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F46A-AF55-4011-AA04-0109E280BABC}" type="datetimeFigureOut">
              <a:rPr lang="de-LU" smtClean="0"/>
              <a:t>14.01.2025</a:t>
            </a:fld>
            <a:endParaRPr lang="de-L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76D4B-4C8B-2154-EE98-4AAAD0537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E9991-9E71-6EEB-1D5A-DE2002C6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9087D-F0CA-4F98-A47C-7A1FB3CF7391}" type="slidenum">
              <a:rPr lang="de-LU" smtClean="0"/>
              <a:t>‹#›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1271932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8A8D4-AEE6-6D9E-07C6-3AE91A2F2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L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1AE5C-232E-DA8B-00EB-4B8F1C7278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L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516FCA-CD07-6420-8AC2-6681E3BD7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L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9AEF0-ED25-3373-E389-EBF403634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F46A-AF55-4011-AA04-0109E280BABC}" type="datetimeFigureOut">
              <a:rPr lang="de-LU" smtClean="0"/>
              <a:t>14.01.2025</a:t>
            </a:fld>
            <a:endParaRPr lang="de-L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D9A689-9FB0-8129-958F-3215DA76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0BA7B-3452-08A2-055D-3F1627D1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9087D-F0CA-4F98-A47C-7A1FB3CF7391}" type="slidenum">
              <a:rPr lang="de-LU" smtClean="0"/>
              <a:t>‹#›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1342275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5AE09-40EE-2D38-861C-685E955BA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L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BEBA0C-3E4C-DF6E-78EA-71801D63D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B460F8-2649-5A5F-1170-C28AF89620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L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A06BC1-0F12-AB01-0033-83563EDE8C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A51F18-D9C5-4886-8AA3-2093CCC9C5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L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A50CD4-CF93-51A6-1DE0-79FCB8A51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F46A-AF55-4011-AA04-0109E280BABC}" type="datetimeFigureOut">
              <a:rPr lang="de-LU" smtClean="0"/>
              <a:t>14.01.2025</a:t>
            </a:fld>
            <a:endParaRPr lang="de-L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744C37-914C-8721-4B71-8AE075C93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4C00DD-2B43-793F-0A20-3DD5F1CA0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9087D-F0CA-4F98-A47C-7A1FB3CF7391}" type="slidenum">
              <a:rPr lang="de-LU" smtClean="0"/>
              <a:t>‹#›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46335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9A21F-914A-76E5-554D-816A6073B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L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BEA82A-A756-ED71-7C3D-96ACC9BAC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F46A-AF55-4011-AA04-0109E280BABC}" type="datetimeFigureOut">
              <a:rPr lang="de-LU" smtClean="0"/>
              <a:t>14.01.2025</a:t>
            </a:fld>
            <a:endParaRPr lang="de-L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206B7B-5B1D-4947-02A9-006616F5C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6551EB-AD7E-7FF3-235A-B0A6949B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9087D-F0CA-4F98-A47C-7A1FB3CF7391}" type="slidenum">
              <a:rPr lang="de-LU" smtClean="0"/>
              <a:t>‹#›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427497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7D848B-9519-5820-9A44-52E6252FB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F46A-AF55-4011-AA04-0109E280BABC}" type="datetimeFigureOut">
              <a:rPr lang="de-LU" smtClean="0"/>
              <a:t>14.01.2025</a:t>
            </a:fld>
            <a:endParaRPr lang="de-L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AE588-0C5A-A63C-775C-ACF38CFE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659C7-026B-E18C-A597-F7A53FAC1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9087D-F0CA-4F98-A47C-7A1FB3CF7391}" type="slidenum">
              <a:rPr lang="de-LU" smtClean="0"/>
              <a:t>‹#›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3570143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D3CD4-2D97-D6C5-5CD0-9878F0BAA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L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A19-3B2D-A350-1504-CA4261809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L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55990-016D-A0F1-51E9-ECE3B8F0A9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9C0F22-6582-5AB3-FCC7-C62605B71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F46A-AF55-4011-AA04-0109E280BABC}" type="datetimeFigureOut">
              <a:rPr lang="de-LU" smtClean="0"/>
              <a:t>14.01.2025</a:t>
            </a:fld>
            <a:endParaRPr lang="de-L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00892-5E8B-1E58-F208-8F01C5447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5EF003-57FB-7DD4-37D7-9B86F40DE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9087D-F0CA-4F98-A47C-7A1FB3CF7391}" type="slidenum">
              <a:rPr lang="de-LU" smtClean="0"/>
              <a:t>‹#›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123514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BA9FD-E4D3-4F76-BD8A-928DA50BD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L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6E406E-2E88-1753-EDA0-DAAA75276E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L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D964D-1EE7-0D8B-CFC0-5F40BEE92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4723E9-F4AD-842B-4B27-599D7700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F46A-AF55-4011-AA04-0109E280BABC}" type="datetimeFigureOut">
              <a:rPr lang="de-LU" smtClean="0"/>
              <a:t>14.01.2025</a:t>
            </a:fld>
            <a:endParaRPr lang="de-L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9D184-82A3-D0DC-5B78-FABB91B95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10D3BA-DC02-07FC-F8AF-55A4520E7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9087D-F0CA-4F98-A47C-7A1FB3CF7391}" type="slidenum">
              <a:rPr lang="de-LU" smtClean="0"/>
              <a:t>‹#›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2467402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0ED828-5445-E892-6903-2C0444825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L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63B1C-384C-AF74-7590-35BE88357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L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9005A-F47F-5EC1-397D-893D07BC7D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D7F46A-AF55-4011-AA04-0109E280BABC}" type="datetimeFigureOut">
              <a:rPr lang="de-LU" smtClean="0"/>
              <a:t>14.01.2025</a:t>
            </a:fld>
            <a:endParaRPr lang="de-L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28003-D16F-5865-29CB-D17F45005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2E648-5E9F-6074-0315-8E60C9A1C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99087D-F0CA-4F98-A47C-7A1FB3CF7391}" type="slidenum">
              <a:rPr lang="de-LU" smtClean="0"/>
              <a:t>‹#›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268268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hyperlink" Target="https://www.youtube.com/watch?v=eXvBkmPLpj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erson wearing a red hat&#10;&#10;Description automatically generated">
            <a:extLst>
              <a:ext uri="{FF2B5EF4-FFF2-40B4-BE49-F238E27FC236}">
                <a16:creationId xmlns:a16="http://schemas.microsoft.com/office/drawing/2014/main" id="{11F550E5-44AA-0714-DB17-C274336DB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" r="8681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pic>
        <p:nvPicPr>
          <p:cNvPr id="9" name="Picture 8" descr="A person in a blue jacket&#10;&#10;Description automatically generated">
            <a:extLst>
              <a:ext uri="{FF2B5EF4-FFF2-40B4-BE49-F238E27FC236}">
                <a16:creationId xmlns:a16="http://schemas.microsoft.com/office/drawing/2014/main" id="{E07FCEAB-2205-FA35-AC5F-0F2B23C27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" r="2" b="22867"/>
          <a:stretch/>
        </p:blipFill>
        <p:spPr>
          <a:xfrm>
            <a:off x="6094476" y="10"/>
            <a:ext cx="6094477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EA9BD8-25F3-125A-ADD3-2DCF8D947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9991" cy="2387600"/>
          </a:xfrm>
        </p:spPr>
        <p:txBody>
          <a:bodyPr>
            <a:normAutofit/>
          </a:bodyPr>
          <a:lstStyle/>
          <a:p>
            <a:pPr algn="l"/>
            <a:r>
              <a:rPr lang="de-DE" sz="7200" dirty="0">
                <a:solidFill>
                  <a:schemeClr val="bg1"/>
                </a:solidFill>
              </a:rPr>
              <a:t>Niki Lauda</a:t>
            </a:r>
            <a:endParaRPr lang="de-LU" sz="7200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99C50F-4C8F-B660-29F4-626A70482C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2" y="5624945"/>
            <a:ext cx="9079992" cy="592975"/>
          </a:xfrm>
        </p:spPr>
        <p:txBody>
          <a:bodyPr anchor="ctr">
            <a:normAutofit/>
          </a:bodyPr>
          <a:lstStyle/>
          <a:p>
            <a:pPr algn="l"/>
            <a:endParaRPr lang="de-L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0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4F2DD9-DBA8-E5E5-2F69-9013B826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de-DE" sz="4000"/>
              <a:t>Table de </a:t>
            </a:r>
            <a:r>
              <a:rPr lang="fr-LU" sz="4000"/>
              <a:t>Matières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14334-759F-0B4C-651C-FD2728130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r>
              <a:rPr lang="de-DE" sz="2000" dirty="0"/>
              <a:t>Quelques </a:t>
            </a:r>
            <a:r>
              <a:rPr lang="fr-BE" sz="2000" dirty="0"/>
              <a:t>informations</a:t>
            </a:r>
          </a:p>
          <a:p>
            <a:r>
              <a:rPr lang="fr-BE" sz="2000" dirty="0"/>
              <a:t>Carrière en F1</a:t>
            </a:r>
          </a:p>
          <a:p>
            <a:r>
              <a:rPr lang="fr-BE" sz="2000" dirty="0"/>
              <a:t>L’accident de 1976</a:t>
            </a:r>
          </a:p>
          <a:p>
            <a:r>
              <a:rPr lang="fr-BE" sz="2000" dirty="0"/>
              <a:t>Conséquences de l'accident</a:t>
            </a:r>
          </a:p>
          <a:p>
            <a:r>
              <a:rPr lang="fr-FR" sz="2000"/>
              <a:t>Qu</a:t>
            </a:r>
            <a:r>
              <a:rPr lang="fr-FR" sz="2000" dirty="0"/>
              <a:t>‘est-ce que Lauda a fait de bien</a:t>
            </a:r>
          </a:p>
          <a:p>
            <a:pPr marL="0" indent="0">
              <a:buNone/>
            </a:pPr>
            <a:endParaRPr lang="fr-BE" sz="2000" dirty="0"/>
          </a:p>
          <a:p>
            <a:endParaRPr lang="de-DE" sz="2000" dirty="0"/>
          </a:p>
        </p:txBody>
      </p:sp>
      <p:pic>
        <p:nvPicPr>
          <p:cNvPr id="5" name="Picture 4" descr="A person in a red hat&#10;&#10;Description automatically generated">
            <a:extLst>
              <a:ext uri="{FF2B5EF4-FFF2-40B4-BE49-F238E27FC236}">
                <a16:creationId xmlns:a16="http://schemas.microsoft.com/office/drawing/2014/main" id="{6A4AAAF8-067A-7F34-C2FE-B1676336C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r="38158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2980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BEAD93-C528-DFB4-0BFC-049E82495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de-LU" sz="5400"/>
              <a:t>Quelques informations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B742C-4B63-EDBB-E03F-B3C815DC5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fr-FR" sz="2200"/>
              <a:t>22 février 1949, Vienne</a:t>
            </a:r>
          </a:p>
          <a:p>
            <a:r>
              <a:rPr lang="de-LU" sz="2200"/>
              <a:t>20 mai 2019, Zurich</a:t>
            </a:r>
          </a:p>
          <a:p>
            <a:r>
              <a:rPr lang="de-LU" sz="2200"/>
              <a:t>Pilote de F1, 1971-1985</a:t>
            </a:r>
          </a:p>
          <a:p>
            <a:endParaRPr lang="de-LU" sz="2200"/>
          </a:p>
          <a:p>
            <a:endParaRPr lang="de-LU" sz="2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2BC77-2BB1-0478-31F7-C16F39010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1" r="18331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8627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B0BEB8-FA3B-E79D-D433-DC95204E1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de-LU" sz="5400"/>
              <a:t>Carrière en F1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06C70-09E0-5A95-A66C-C7A775E92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de-DE" sz="2200"/>
              <a:t>Début 1971</a:t>
            </a:r>
          </a:p>
          <a:p>
            <a:r>
              <a:rPr lang="fr-FR" sz="2200"/>
              <a:t>Equipes : Ferrari, McLaren, March et Brabham</a:t>
            </a:r>
          </a:p>
          <a:p>
            <a:r>
              <a:rPr lang="de-LU" sz="2200"/>
              <a:t>2x Champion du Monde / Ferrari (1975, 1977)</a:t>
            </a:r>
          </a:p>
          <a:p>
            <a:r>
              <a:rPr lang="de-LU" sz="2200"/>
              <a:t>1x Champion du Monde / McLaren (1984)</a:t>
            </a:r>
          </a:p>
          <a:p>
            <a:endParaRPr lang="de-LU" sz="2200"/>
          </a:p>
        </p:txBody>
      </p:sp>
      <p:pic>
        <p:nvPicPr>
          <p:cNvPr id="5" name="Picture 4" descr="A person in a red jacket and hat&#10;&#10;Description automatically generated">
            <a:extLst>
              <a:ext uri="{FF2B5EF4-FFF2-40B4-BE49-F238E27FC236}">
                <a16:creationId xmlns:a16="http://schemas.microsoft.com/office/drawing/2014/main" id="{3C0746D4-700B-E20C-7097-B113EEFDA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5" r="1466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31409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C7B9B0-DC93-FE30-4E98-A8E52BFC4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de-LU" dirty="0"/>
              <a:t>L'accident de 1976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A8ABAF7-CC8F-1B13-1757-DBB0D1C87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r>
              <a:rPr lang="de-LU" sz="2000" dirty="0"/>
              <a:t>1. </a:t>
            </a:r>
            <a:r>
              <a:rPr lang="de-LU" sz="2000" dirty="0" err="1"/>
              <a:t>Aout</a:t>
            </a:r>
            <a:r>
              <a:rPr lang="de-LU" sz="2000" dirty="0"/>
              <a:t> 1976</a:t>
            </a:r>
          </a:p>
          <a:p>
            <a:r>
              <a:rPr lang="de-LU" sz="2000" dirty="0"/>
              <a:t>Nordschleife, Nürburgring</a:t>
            </a:r>
          </a:p>
          <a:p>
            <a:r>
              <a:rPr lang="fr-FR" sz="2000" dirty="0"/>
              <a:t>200 km/h contre la démarcation</a:t>
            </a:r>
          </a:p>
          <a:p>
            <a:r>
              <a:rPr lang="de-LU" sz="2000" dirty="0"/>
              <a:t>200 </a:t>
            </a:r>
            <a:r>
              <a:rPr lang="de-LU" sz="2000" dirty="0" err="1"/>
              <a:t>litres</a:t>
            </a:r>
            <a:r>
              <a:rPr lang="de-LU" sz="2000" dirty="0"/>
              <a:t> </a:t>
            </a:r>
            <a:r>
              <a:rPr lang="de-LU" sz="2000" dirty="0" err="1"/>
              <a:t>d'essence</a:t>
            </a:r>
            <a:endParaRPr lang="de-LU" sz="2000" dirty="0"/>
          </a:p>
          <a:p>
            <a:r>
              <a:rPr lang="de-LU" sz="2000" dirty="0"/>
              <a:t>Lauda </a:t>
            </a:r>
            <a:r>
              <a:rPr lang="de-LU" sz="2000" dirty="0" err="1"/>
              <a:t>était</a:t>
            </a:r>
            <a:r>
              <a:rPr lang="de-LU" sz="2000" dirty="0"/>
              <a:t> </a:t>
            </a:r>
            <a:r>
              <a:rPr lang="de-LU" sz="2000" dirty="0" err="1"/>
              <a:t>coincée</a:t>
            </a:r>
            <a:endParaRPr lang="de-LU" sz="2000" dirty="0"/>
          </a:p>
          <a:p>
            <a:r>
              <a:rPr lang="de-LU" sz="2000" dirty="0"/>
              <a:t>55 </a:t>
            </a:r>
            <a:r>
              <a:rPr lang="de-LU" sz="2000" dirty="0" err="1"/>
              <a:t>secondes</a:t>
            </a:r>
            <a:endParaRPr lang="de-LU" sz="2000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de-LU" sz="2000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de-LU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Niki Lauda </a:t>
            </a:r>
            <a:r>
              <a:rPr lang="de-LU" sz="20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accident</a:t>
            </a:r>
            <a:endParaRPr lang="de-LU" sz="2000" dirty="0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1C9CFA7C-5D9F-2F09-D0DF-C68B02CBD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0" b="-7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11" name="Picture 10" descr="A person with a bandage on his head&#10;&#10;Description automatically generated">
            <a:extLst>
              <a:ext uri="{FF2B5EF4-FFF2-40B4-BE49-F238E27FC236}">
                <a16:creationId xmlns:a16="http://schemas.microsoft.com/office/drawing/2014/main" id="{651C29A0-DC73-5BEF-03D4-5F22E4839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0" b="24386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81937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A887A-7202-94A2-3569-DA327D35F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443154" cy="1087819"/>
          </a:xfrm>
        </p:spPr>
        <p:txBody>
          <a:bodyPr anchor="b">
            <a:normAutofit/>
          </a:bodyPr>
          <a:lstStyle/>
          <a:p>
            <a:r>
              <a:rPr lang="de-LU" sz="3400"/>
              <a:t>Conséquences de l'accident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4D621-0728-BA98-2504-7AE5306BF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2684095"/>
            <a:ext cx="4443154" cy="3492868"/>
          </a:xfrm>
        </p:spPr>
        <p:txBody>
          <a:bodyPr>
            <a:normAutofit/>
          </a:bodyPr>
          <a:lstStyle/>
          <a:p>
            <a:r>
              <a:rPr lang="fr-FR" sz="1800"/>
              <a:t>cicatrices à vie sur le visage</a:t>
            </a:r>
          </a:p>
          <a:p>
            <a:r>
              <a:rPr lang="fr-FR" sz="1800"/>
              <a:t>graves lésions pulmonaires</a:t>
            </a:r>
          </a:p>
          <a:p>
            <a:r>
              <a:rPr lang="fr-FR" sz="1800"/>
              <a:t>Perte du titre de champion du monde 1976</a:t>
            </a:r>
          </a:p>
          <a:p>
            <a:r>
              <a:rPr lang="de-LU" sz="1800"/>
              <a:t>42 jours plus tard, retour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0FA12-83A6-DDBE-D410-93C38E7F8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816" y="1253442"/>
            <a:ext cx="6440424" cy="42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96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EAF38DC-B069-4F74-89ED-92C7579C3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tanding around a wrecked race car&#10;&#10;Description automatically generated">
            <a:extLst>
              <a:ext uri="{FF2B5EF4-FFF2-40B4-BE49-F238E27FC236}">
                <a16:creationId xmlns:a16="http://schemas.microsoft.com/office/drawing/2014/main" id="{F7716A58-C2C0-4EB2-2446-070BD1937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1" r="23470"/>
          <a:stretch/>
        </p:blipFill>
        <p:spPr>
          <a:xfrm>
            <a:off x="4883023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D567B1-A2F2-2FE7-41A1-145BCD083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173761"/>
          </a:xfrm>
        </p:spPr>
        <p:txBody>
          <a:bodyPr anchor="b">
            <a:normAutofit/>
          </a:bodyPr>
          <a:lstStyle/>
          <a:p>
            <a:r>
              <a:rPr lang="fr-BE" sz="3400"/>
              <a:t>Qu‘est-ce que Lauda a fait de bien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0CBFF4-EA32-4FE2-BA6B-8F3A6E6ED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253806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94095-F78C-DBE8-75C7-CE6A4EEC1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/>
          </a:bodyPr>
          <a:lstStyle/>
          <a:p>
            <a:r>
              <a:rPr lang="fr-BE" sz="2000" dirty="0"/>
              <a:t>Battu pour améliorer les normes de sécurité</a:t>
            </a:r>
          </a:p>
          <a:p>
            <a:r>
              <a:rPr lang="fr-BE" sz="2000" dirty="0"/>
              <a:t>Circuits dangereux ont été adaptés</a:t>
            </a:r>
          </a:p>
          <a:p>
            <a:r>
              <a:rPr lang="fr-BE" sz="2000" dirty="0"/>
              <a:t>Développement systèmes </a:t>
            </a:r>
            <a:r>
              <a:rPr lang="fr-BE" sz="2000"/>
              <a:t>de protection</a:t>
            </a:r>
          </a:p>
          <a:p>
            <a:endParaRPr lang="fr-BE" sz="2000"/>
          </a:p>
        </p:txBody>
      </p:sp>
    </p:spTree>
    <p:extLst>
      <p:ext uri="{BB962C8B-B14F-4D97-AF65-F5344CB8AC3E}">
        <p14:creationId xmlns:p14="http://schemas.microsoft.com/office/powerpoint/2010/main" val="2499981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9FD9D8B15ABE47970EFA1FE1938254" ma:contentTypeVersion="17" ma:contentTypeDescription="Create a new document." ma:contentTypeScope="" ma:versionID="c67e242e47087dfd34ff75a02acfc0ca">
  <xsd:schema xmlns:xsd="http://www.w3.org/2001/XMLSchema" xmlns:xs="http://www.w3.org/2001/XMLSchema" xmlns:p="http://schemas.microsoft.com/office/2006/metadata/properties" xmlns:ns3="1c7d5cea-634c-4bef-9167-314a64515454" xmlns:ns4="eb62cfcc-918e-425a-8a38-c392720fbb1d" targetNamespace="http://schemas.microsoft.com/office/2006/metadata/properties" ma:root="true" ma:fieldsID="9e5ae932b20750b3df98d0a839b0b291" ns3:_="" ns4:_="">
    <xsd:import namespace="1c7d5cea-634c-4bef-9167-314a64515454"/>
    <xsd:import namespace="eb62cfcc-918e-425a-8a38-c392720fbb1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7d5cea-634c-4bef-9167-314a645154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62cfcc-918e-425a-8a38-c392720fbb1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c7d5cea-634c-4bef-9167-314a64515454" xsi:nil="true"/>
  </documentManagement>
</p:properties>
</file>

<file path=customXml/itemProps1.xml><?xml version="1.0" encoding="utf-8"?>
<ds:datastoreItem xmlns:ds="http://schemas.openxmlformats.org/officeDocument/2006/customXml" ds:itemID="{A2BE5CD2-BE0F-4DA6-9AFF-95427B014D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F7A716-52C1-4710-9707-D5B5E8D8BF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7d5cea-634c-4bef-9167-314a64515454"/>
    <ds:schemaRef ds:uri="eb62cfcc-918e-425a-8a38-c392720fbb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D056638-B20C-4370-ADE3-68BA8CF208CD}">
  <ds:schemaRefs>
    <ds:schemaRef ds:uri="http://purl.org/dc/terms/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1c7d5cea-634c-4bef-9167-314a64515454"/>
    <ds:schemaRef ds:uri="http://schemas.microsoft.com/office/infopath/2007/PartnerControls"/>
    <ds:schemaRef ds:uri="eb62cfcc-918e-425a-8a38-c392720fbb1d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</Words>
  <Application>Microsoft Office PowerPoint</Application>
  <PresentationFormat>Widescreen</PresentationFormat>
  <Paragraphs>34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Arial</vt:lpstr>
      <vt:lpstr>Avenir Next LT Pro</vt:lpstr>
      <vt:lpstr>Calibri</vt:lpstr>
      <vt:lpstr>Office Theme</vt:lpstr>
      <vt:lpstr>Niki Lauda</vt:lpstr>
      <vt:lpstr>Table de Matières</vt:lpstr>
      <vt:lpstr>Quelques informations</vt:lpstr>
      <vt:lpstr>Carrière en F1</vt:lpstr>
      <vt:lpstr>L'accident de 1976</vt:lpstr>
      <vt:lpstr>Conséquences de l'accident</vt:lpstr>
      <vt:lpstr>Qu‘est-ce que Lauda a fait de bien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Pit Dieschbourg</dc:creator>
  <cp:lastModifiedBy>Pit Dieschbourg</cp:lastModifiedBy>
  <cp:revision>3</cp:revision>
  <dcterms:created xsi:type="dcterms:W3CDTF">2025-01-07T11:32:52Z</dcterms:created>
  <dcterms:modified xsi:type="dcterms:W3CDTF">2025-01-14T12:41:38Z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0x010100B29FD9D8B15ABE47970EFA1FE1938254</vt:lpwstr>
  </property>
</Properties>
</file>